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5" r:id="rId3"/>
    <p:sldId id="257" r:id="rId4"/>
    <p:sldId id="286" r:id="rId5"/>
    <p:sldId id="258" r:id="rId6"/>
    <p:sldId id="259" r:id="rId7"/>
    <p:sldId id="287" r:id="rId8"/>
    <p:sldId id="262" r:id="rId9"/>
    <p:sldId id="288" r:id="rId10"/>
    <p:sldId id="289" r:id="rId11"/>
    <p:sldId id="280" r:id="rId12"/>
  </p:sldIdLst>
  <p:sldSz cx="9144000" cy="6858000" type="screen4x3"/>
  <p:notesSz cx="6858000" cy="9144000"/>
  <p:embeddedFontLst>
    <p:embeddedFont>
      <p:font typeface="Merriweather" panose="020B0604020202020204" charset="-52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Amatic SC" panose="020B0604020202020204" charset="-79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6B7DE1-2854-43EF-808A-87EB52A69A4A}">
  <a:tblStyle styleId="{366B7DE1-2854-43EF-808A-87EB52A69A4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Shape 1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Shape 1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Shape 20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Shape 2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43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95A5A6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1" y="9"/>
            <a:ext cx="9152064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avLst/>
              <a:gdLst/>
              <a:ahLst/>
              <a:cxnLst/>
              <a:rect l="0" t="0" r="0" b="0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avLst/>
              <a:gdLst/>
              <a:ahLst/>
              <a:cxnLst/>
              <a:rect l="0" t="0" r="0" b="0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avLst/>
              <a:gdLst/>
              <a:ahLst/>
              <a:cxnLst/>
              <a:rect l="0" t="0" r="0" b="0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avLst/>
              <a:gdLst/>
              <a:ahLst/>
              <a:cxnLst/>
              <a:rect l="0" t="0" r="0" b="0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avLst/>
              <a:gdLst/>
              <a:ahLst/>
              <a:cxnLst/>
              <a:rect l="0" t="0" r="0" b="0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avLst/>
              <a:gdLst/>
              <a:ahLst/>
              <a:cxnLst/>
              <a:rect l="0" t="0" r="0" b="0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avLst/>
              <a:gdLst/>
              <a:ahLst/>
              <a:cxnLst/>
              <a:rect l="0" t="0" r="0" b="0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avLst/>
              <a:gdLst/>
              <a:ahLst/>
              <a:cxnLst/>
              <a:rect l="0" t="0" r="0" b="0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avLst/>
              <a:gdLst/>
              <a:ahLst/>
              <a:cxnLst/>
              <a:rect l="0" t="0" r="0" b="0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avLst/>
              <a:gdLst/>
              <a:ahLst/>
              <a:cxnLst/>
              <a:rect l="0" t="0" r="0" b="0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avLst/>
              <a:gdLst/>
              <a:ahLst/>
              <a:cxnLst/>
              <a:rect l="0" t="0" r="0" b="0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avLst/>
              <a:gdLst/>
              <a:ahLst/>
              <a:cxnLst/>
              <a:rect l="0" t="0" r="0" b="0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avLst/>
              <a:gdLst/>
              <a:ahLst/>
              <a:cxnLst/>
              <a:rect l="0" t="0" r="0" b="0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avLst/>
              <a:gdLst/>
              <a:ahLst/>
              <a:cxnLst/>
              <a:rect l="0" t="0" r="0" b="0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avLst/>
              <a:gdLst/>
              <a:ahLst/>
              <a:cxnLst/>
              <a:rect l="0" t="0" r="0" b="0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avLst/>
              <a:gdLst/>
              <a:ahLst/>
              <a:cxnLst/>
              <a:rect l="0" t="0" r="0" b="0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avLst/>
              <a:gdLst/>
              <a:ahLst/>
              <a:cxnLst/>
              <a:rect l="0" t="0" r="0" b="0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avLst/>
              <a:gdLst/>
              <a:ahLst/>
              <a:cxnLst/>
              <a:rect l="0" t="0" r="0" b="0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avLst/>
              <a:gdLst/>
              <a:ahLst/>
              <a:cxnLst/>
              <a:rect l="0" t="0" r="0" b="0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avLst/>
              <a:gdLst/>
              <a:ahLst/>
              <a:cxnLst/>
              <a:rect l="0" t="0" r="0" b="0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avLst/>
              <a:gdLst/>
              <a:ahLst/>
              <a:cxnLst/>
              <a:rect l="0" t="0" r="0" b="0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avLst/>
              <a:gdLst/>
              <a:ahLst/>
              <a:cxnLst/>
              <a:rect l="0" t="0" r="0" b="0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avLst/>
              <a:gdLst/>
              <a:ahLst/>
              <a:cxnLst/>
              <a:rect l="0" t="0" r="0" b="0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avLst/>
              <a:gdLst/>
              <a:ahLst/>
              <a:cxnLst/>
              <a:rect l="0" t="0" r="0" b="0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avLst/>
              <a:gdLst/>
              <a:ahLst/>
              <a:cxnLst/>
              <a:rect l="0" t="0" r="0" b="0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avLst/>
              <a:gdLst/>
              <a:ahLst/>
              <a:cxnLst/>
              <a:rect l="0" t="0" r="0" b="0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avLst/>
              <a:gdLst/>
              <a:ahLst/>
              <a:cxnLst/>
              <a:rect l="0" t="0" r="0" b="0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avLst/>
              <a:gdLst/>
              <a:ahLst/>
              <a:cxnLst/>
              <a:rect l="0" t="0" r="0" b="0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avLst/>
              <a:gdLst/>
              <a:ahLst/>
              <a:cxnLst/>
              <a:rect l="0" t="0" r="0" b="0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avLst/>
              <a:gdLst/>
              <a:ahLst/>
              <a:cxnLst/>
              <a:rect l="0" t="0" r="0" b="0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avLst/>
              <a:gdLst/>
              <a:ahLst/>
              <a:cxnLst/>
              <a:rect l="0" t="0" r="0" b="0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avLst/>
              <a:gdLst/>
              <a:ahLst/>
              <a:cxnLst/>
              <a:rect l="0" t="0" r="0" b="0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avLst/>
              <a:gdLst/>
              <a:ahLst/>
              <a:cxnLst/>
              <a:rect l="0" t="0" r="0" b="0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avLst/>
              <a:gdLst/>
              <a:ahLst/>
              <a:cxnLst/>
              <a:rect l="0" t="0" r="0" b="0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avLst/>
              <a:gdLst/>
              <a:ahLst/>
              <a:cxnLst/>
              <a:rect l="0" t="0" r="0" b="0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avLst/>
              <a:gdLst/>
              <a:ahLst/>
              <a:cxnLst/>
              <a:rect l="0" t="0" r="0" b="0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avLst/>
              <a:gdLst/>
              <a:ahLst/>
              <a:cxnLst/>
              <a:rect l="0" t="0" r="0" b="0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avLst/>
              <a:gdLst/>
              <a:ahLst/>
              <a:cxnLst/>
              <a:rect l="0" t="0" r="0" b="0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avLst/>
              <a:gdLst/>
              <a:ahLst/>
              <a:cxnLst/>
              <a:rect l="0" t="0" r="0" b="0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avLst/>
              <a:gdLst/>
              <a:ahLst/>
              <a:cxnLst/>
              <a:rect l="0" t="0" r="0" b="0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avLst/>
              <a:gdLst/>
              <a:ahLst/>
              <a:cxnLst/>
              <a:rect l="0" t="0" r="0" b="0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avLst/>
              <a:gdLst/>
              <a:ahLst/>
              <a:cxnLst/>
              <a:rect l="0" t="0" r="0" b="0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avLst/>
              <a:gdLst/>
              <a:ahLst/>
              <a:cxnLst/>
              <a:rect l="0" t="0" r="0" b="0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avLst/>
              <a:gdLst/>
              <a:ahLst/>
              <a:cxnLst/>
              <a:rect l="0" t="0" r="0" b="0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avLst/>
              <a:gdLst/>
              <a:ahLst/>
              <a:cxnLst/>
              <a:rect l="0" t="0" r="0" b="0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avLst/>
              <a:gdLst/>
              <a:ahLst/>
              <a:cxnLst/>
              <a:rect l="0" t="0" r="0" b="0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avLst/>
              <a:gdLst/>
              <a:ahLst/>
              <a:cxnLst/>
              <a:rect l="0" t="0" r="0" b="0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avLst/>
              <a:gdLst/>
              <a:ahLst/>
              <a:cxnLst/>
              <a:rect l="0" t="0" r="0" b="0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avLst/>
              <a:gdLst/>
              <a:ahLst/>
              <a:cxnLst/>
              <a:rect l="0" t="0" r="0" b="0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avLst/>
              <a:gdLst/>
              <a:ahLst/>
              <a:cxnLst/>
              <a:rect l="0" t="0" r="0" b="0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avLst/>
              <a:gdLst/>
              <a:ahLst/>
              <a:cxnLst/>
              <a:rect l="0" t="0" r="0" b="0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avLst/>
              <a:gdLst/>
              <a:ahLst/>
              <a:cxnLst/>
              <a:rect l="0" t="0" r="0" b="0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avLst/>
              <a:gdLst/>
              <a:ahLst/>
              <a:cxnLst/>
              <a:rect l="0" t="0" r="0" b="0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avLst/>
              <a:gdLst/>
              <a:ahLst/>
              <a:cxnLst/>
              <a:rect l="0" t="0" r="0" b="0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avLst/>
              <a:gdLst/>
              <a:ahLst/>
              <a:cxnLst/>
              <a:rect l="0" t="0" r="0" b="0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avLst/>
              <a:gdLst/>
              <a:ahLst/>
              <a:cxnLst/>
              <a:rect l="0" t="0" r="0" b="0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avLst/>
              <a:gdLst/>
              <a:ahLst/>
              <a:cxnLst/>
              <a:rect l="0" t="0" r="0" b="0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avLst/>
              <a:gdLst/>
              <a:ahLst/>
              <a:cxnLst/>
              <a:rect l="0" t="0" r="0" b="0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avLst/>
              <a:gdLst/>
              <a:ahLst/>
              <a:cxnLst/>
              <a:rect l="0" t="0" r="0" b="0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avLst/>
              <a:gdLst/>
              <a:ahLst/>
              <a:cxnLst/>
              <a:rect l="0" t="0" r="0" b="0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avLst/>
              <a:gdLst/>
              <a:ahLst/>
              <a:cxnLst/>
              <a:rect l="0" t="0" r="0" b="0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avLst/>
              <a:gdLst/>
              <a:ahLst/>
              <a:cxnLst/>
              <a:rect l="0" t="0" r="0" b="0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avLst/>
              <a:gdLst/>
              <a:ahLst/>
              <a:cxnLst/>
              <a:rect l="0" t="0" r="0" b="0"/>
              <a:pathLst>
                <a:path w="21212" h="33669" extrusionOk="0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avLst/>
              <a:gdLst/>
              <a:ahLst/>
              <a:cxnLst/>
              <a:rect l="0" t="0" r="0" b="0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avLst/>
              <a:gdLst/>
              <a:ahLst/>
              <a:cxnLst/>
              <a:rect l="0" t="0" r="0" b="0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avLst/>
              <a:gdLst/>
              <a:ahLst/>
              <a:cxnLst/>
              <a:rect l="0" t="0" r="0" b="0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avLst/>
              <a:gdLst/>
              <a:ahLst/>
              <a:cxnLst/>
              <a:rect l="0" t="0" r="0" b="0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avLst/>
              <a:gdLst/>
              <a:ahLst/>
              <a:cxnLst/>
              <a:rect l="0" t="0" r="0" b="0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avLst/>
              <a:gdLst/>
              <a:ahLst/>
              <a:cxnLst/>
              <a:rect l="0" t="0" r="0" b="0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avLst/>
              <a:gdLst/>
              <a:ahLst/>
              <a:cxnLst/>
              <a:rect l="0" t="0" r="0" b="0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avLst/>
              <a:gdLst/>
              <a:ahLst/>
              <a:cxnLst/>
              <a:rect l="0" t="0" r="0" b="0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avLst/>
              <a:gdLst/>
              <a:ahLst/>
              <a:cxnLst/>
              <a:rect l="0" t="0" r="0" b="0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avLst/>
              <a:gdLst/>
              <a:ahLst/>
              <a:cxnLst/>
              <a:rect l="0" t="0" r="0" b="0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avLst/>
              <a:gdLst/>
              <a:ahLst/>
              <a:cxnLst/>
              <a:rect l="0" t="0" r="0" b="0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avLst/>
              <a:gdLst/>
              <a:ahLst/>
              <a:cxnLst/>
              <a:rect l="0" t="0" r="0" b="0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avLst/>
              <a:gdLst/>
              <a:ahLst/>
              <a:cxnLst/>
              <a:rect l="0" t="0" r="0" b="0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avLst/>
              <a:gdLst/>
              <a:ahLst/>
              <a:cxnLst/>
              <a:rect l="0" t="0" r="0" b="0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avLst/>
              <a:gdLst/>
              <a:ahLst/>
              <a:cxnLst/>
              <a:rect l="0" t="0" r="0" b="0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avLst/>
              <a:gdLst/>
              <a:ahLst/>
              <a:cxnLst/>
              <a:rect l="0" t="0" r="0" b="0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avLst/>
              <a:gdLst/>
              <a:ahLst/>
              <a:cxnLst/>
              <a:rect l="0" t="0" r="0" b="0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avLst/>
              <a:gdLst/>
              <a:ahLst/>
              <a:cxnLst/>
              <a:rect l="0" t="0" r="0" b="0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avLst/>
              <a:gdLst/>
              <a:ahLst/>
              <a:cxnLst/>
              <a:rect l="0" t="0" r="0" b="0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avLst/>
              <a:gdLst/>
              <a:ahLst/>
              <a:cxnLst/>
              <a:rect l="0" t="0" r="0" b="0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avLst/>
              <a:gdLst/>
              <a:ahLst/>
              <a:cxnLst/>
              <a:rect l="0" t="0" r="0" b="0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avLst/>
              <a:gdLst/>
              <a:ahLst/>
              <a:cxnLst/>
              <a:rect l="0" t="0" r="0" b="0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avLst/>
              <a:gdLst/>
              <a:ahLst/>
              <a:cxnLst/>
              <a:rect l="0" t="0" r="0" b="0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avLst/>
              <a:gdLst/>
              <a:ahLst/>
              <a:cxnLst/>
              <a:rect l="0" t="0" r="0" b="0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avLst/>
              <a:gdLst/>
              <a:ahLst/>
              <a:cxnLst/>
              <a:rect l="0" t="0" r="0" b="0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avLst/>
              <a:gdLst/>
              <a:ahLst/>
              <a:cxnLst/>
              <a:rect l="0" t="0" r="0" b="0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avLst/>
              <a:gdLst/>
              <a:ahLst/>
              <a:cxnLst/>
              <a:rect l="0" t="0" r="0" b="0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avLst/>
              <a:gdLst/>
              <a:ahLst/>
              <a:cxnLst/>
              <a:rect l="0" t="0" r="0" b="0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avLst/>
              <a:gdLst/>
              <a:ahLst/>
              <a:cxnLst/>
              <a:rect l="0" t="0" r="0" b="0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avLst/>
              <a:gdLst/>
              <a:ahLst/>
              <a:cxnLst/>
              <a:rect l="0" t="0" r="0" b="0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avLst/>
              <a:gdLst/>
              <a:ahLst/>
              <a:cxnLst/>
              <a:rect l="0" t="0" r="0" b="0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avLst/>
              <a:gdLst/>
              <a:ahLst/>
              <a:cxnLst/>
              <a:rect l="0" t="0" r="0" b="0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avLst/>
              <a:gdLst/>
              <a:ahLst/>
              <a:cxnLst/>
              <a:rect l="0" t="0" r="0" b="0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avLst/>
              <a:gdLst/>
              <a:ahLst/>
              <a:cxnLst/>
              <a:rect l="0" t="0" r="0" b="0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avLst/>
              <a:gdLst/>
              <a:ahLst/>
              <a:cxnLst/>
              <a:rect l="0" t="0" r="0" b="0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avLst/>
              <a:gdLst/>
              <a:ahLst/>
              <a:cxnLst/>
              <a:rect l="0" t="0" r="0" b="0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avLst/>
              <a:gdLst/>
              <a:ahLst/>
              <a:cxnLst/>
              <a:rect l="0" t="0" r="0" b="0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avLst/>
              <a:gdLst/>
              <a:ahLst/>
              <a:cxnLst/>
              <a:rect l="0" t="0" r="0" b="0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avLst/>
              <a:gdLst/>
              <a:ahLst/>
              <a:cxnLst/>
              <a:rect l="0" t="0" r="0" b="0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avLst/>
              <a:gdLst/>
              <a:ahLst/>
              <a:cxnLst/>
              <a:rect l="0" t="0" r="0" b="0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avLst/>
              <a:gdLst/>
              <a:ahLst/>
              <a:cxnLst/>
              <a:rect l="0" t="0" r="0" b="0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avLst/>
              <a:gdLst/>
              <a:ahLst/>
              <a:cxnLst/>
              <a:rect l="0" t="0" r="0" b="0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avLst/>
              <a:gdLst/>
              <a:ahLst/>
              <a:cxnLst/>
              <a:rect l="0" t="0" r="0" b="0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avLst/>
              <a:gdLst/>
              <a:ahLst/>
              <a:cxnLst/>
              <a:rect l="0" t="0" r="0" b="0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avLst/>
              <a:gdLst/>
              <a:ahLst/>
              <a:cxnLst/>
              <a:rect l="0" t="0" r="0" b="0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avLst/>
              <a:gdLst/>
              <a:ahLst/>
              <a:cxnLst/>
              <a:rect l="0" t="0" r="0" b="0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avLst/>
              <a:gdLst/>
              <a:ahLst/>
              <a:cxnLst/>
              <a:rect l="0" t="0" r="0" b="0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avLst/>
              <a:gdLst/>
              <a:ahLst/>
              <a:cxnLst/>
              <a:rect l="0" t="0" r="0" b="0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avLst/>
              <a:gdLst/>
              <a:ahLst/>
              <a:cxnLst/>
              <a:rect l="0" t="0" r="0" b="0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avLst/>
              <a:gdLst/>
              <a:ahLst/>
              <a:cxnLst/>
              <a:rect l="0" t="0" r="0" b="0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avLst/>
              <a:gdLst/>
              <a:ahLst/>
              <a:cxnLst/>
              <a:rect l="0" t="0" r="0" b="0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avLst/>
              <a:gdLst/>
              <a:ahLst/>
              <a:cxnLst/>
              <a:rect l="0" t="0" r="0" b="0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avLst/>
              <a:gdLst/>
              <a:ahLst/>
              <a:cxnLst/>
              <a:rect l="0" t="0" r="0" b="0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avLst/>
              <a:gdLst/>
              <a:ahLst/>
              <a:cxnLst/>
              <a:rect l="0" t="0" r="0" b="0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avLst/>
              <a:gdLst/>
              <a:ahLst/>
              <a:cxnLst/>
              <a:rect l="0" t="0" r="0" b="0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avLst/>
              <a:gdLst/>
              <a:ahLst/>
              <a:cxnLst/>
              <a:rect l="0" t="0" r="0" b="0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avLst/>
              <a:gdLst/>
              <a:ahLst/>
              <a:cxnLst/>
              <a:rect l="0" t="0" r="0" b="0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avLst/>
              <a:gdLst/>
              <a:ahLst/>
              <a:cxnLst/>
              <a:rect l="0" t="0" r="0" b="0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avLst/>
              <a:gdLst/>
              <a:ahLst/>
              <a:cxnLst/>
              <a:rect l="0" t="0" r="0" b="0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avLst/>
              <a:gdLst/>
              <a:ahLst/>
              <a:cxnLst/>
              <a:rect l="0" t="0" r="0" b="0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avLst/>
              <a:gdLst/>
              <a:ahLst/>
              <a:cxnLst/>
              <a:rect l="0" t="0" r="0" b="0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avLst/>
              <a:gdLst/>
              <a:ahLst/>
              <a:cxnLst/>
              <a:rect l="0" t="0" r="0" b="0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avLst/>
              <a:gdLst/>
              <a:ahLst/>
              <a:cxnLst/>
              <a:rect l="0" t="0" r="0" b="0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avLst/>
              <a:gdLst/>
              <a:ahLst/>
              <a:cxnLst/>
              <a:rect l="0" t="0" r="0" b="0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avLst/>
              <a:gdLst/>
              <a:ahLst/>
              <a:cxnLst/>
              <a:rect l="0" t="0" r="0" b="0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avLst/>
              <a:gdLst/>
              <a:ahLst/>
              <a:cxnLst/>
              <a:rect l="0" t="0" r="0" b="0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avLst/>
              <a:gdLst/>
              <a:ahLst/>
              <a:cxnLst/>
              <a:rect l="0" t="0" r="0" b="0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avLst/>
              <a:gdLst/>
              <a:ahLst/>
              <a:cxnLst/>
              <a:rect l="0" t="0" r="0" b="0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avLst/>
              <a:gdLst/>
              <a:ahLst/>
              <a:cxnLst/>
              <a:rect l="0" t="0" r="0" b="0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avLst/>
              <a:gdLst/>
              <a:ahLst/>
              <a:cxnLst/>
              <a:rect l="0" t="0" r="0" b="0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avLst/>
              <a:gdLst/>
              <a:ahLst/>
              <a:cxnLst/>
              <a:rect l="0" t="0" r="0" b="0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avLst/>
              <a:gdLst/>
              <a:ahLst/>
              <a:cxnLst/>
              <a:rect l="0" t="0" r="0" b="0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avLst/>
              <a:gdLst/>
              <a:ahLst/>
              <a:cxnLst/>
              <a:rect l="0" t="0" r="0" b="0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avLst/>
              <a:gdLst/>
              <a:ahLst/>
              <a:cxnLst/>
              <a:rect l="0" t="0" r="0" b="0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avLst/>
              <a:gdLst/>
              <a:ahLst/>
              <a:cxnLst/>
              <a:rect l="0" t="0" r="0" b="0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avLst/>
              <a:gdLst/>
              <a:ahLst/>
              <a:cxnLst/>
              <a:rect l="0" t="0" r="0" b="0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avLst/>
              <a:gdLst/>
              <a:ahLst/>
              <a:cxnLst/>
              <a:rect l="0" t="0" r="0" b="0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avLst/>
              <a:gdLst/>
              <a:ahLst/>
              <a:cxnLst/>
              <a:rect l="0" t="0" r="0" b="0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avLst/>
              <a:gdLst/>
              <a:ahLst/>
              <a:cxnLst/>
              <a:rect l="0" t="0" r="0" b="0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avLst/>
              <a:gdLst/>
              <a:ahLst/>
              <a:cxnLst/>
              <a:rect l="0" t="0" r="0" b="0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avLst/>
              <a:gdLst/>
              <a:ahLst/>
              <a:cxnLst/>
              <a:rect l="0" t="0" r="0" b="0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avLst/>
              <a:gdLst/>
              <a:ahLst/>
              <a:cxnLst/>
              <a:rect l="0" t="0" r="0" b="0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avLst/>
              <a:gdLst/>
              <a:ahLst/>
              <a:cxnLst/>
              <a:rect l="0" t="0" r="0" b="0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avLst/>
              <a:gdLst/>
              <a:ahLst/>
              <a:cxnLst/>
              <a:rect l="0" t="0" r="0" b="0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avLst/>
              <a:gdLst/>
              <a:ahLst/>
              <a:cxnLst/>
              <a:rect l="0" t="0" r="0" b="0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avLst/>
              <a:gdLst/>
              <a:ahLst/>
              <a:cxnLst/>
              <a:rect l="0" t="0" r="0" b="0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avLst/>
              <a:gdLst/>
              <a:ahLst/>
              <a:cxnLst/>
              <a:rect l="0" t="0" r="0" b="0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avLst/>
              <a:gdLst/>
              <a:ahLst/>
              <a:cxnLst/>
              <a:rect l="0" t="0" r="0" b="0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avLst/>
              <a:gdLst/>
              <a:ahLst/>
              <a:cxnLst/>
              <a:rect l="0" t="0" r="0" b="0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avLst/>
              <a:gdLst/>
              <a:ahLst/>
              <a:cxnLst/>
              <a:rect l="0" t="0" r="0" b="0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avLst/>
              <a:gdLst/>
              <a:ahLst/>
              <a:cxnLst/>
              <a:rect l="0" t="0" r="0" b="0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avLst/>
              <a:gdLst/>
              <a:ahLst/>
              <a:cxnLst/>
              <a:rect l="0" t="0" r="0" b="0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avLst/>
              <a:gdLst/>
              <a:ahLst/>
              <a:cxnLst/>
              <a:rect l="0" t="0" r="0" b="0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avLst/>
              <a:gdLst/>
              <a:ahLst/>
              <a:cxnLst/>
              <a:rect l="0" t="0" r="0" b="0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avLst/>
              <a:gdLst/>
              <a:ahLst/>
              <a:cxnLst/>
              <a:rect l="0" t="0" r="0" b="0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avLst/>
              <a:gdLst/>
              <a:ahLst/>
              <a:cxnLst/>
              <a:rect l="0" t="0" r="0" b="0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avLst/>
              <a:gdLst/>
              <a:ahLst/>
              <a:cxnLst/>
              <a:rect l="0" t="0" r="0" b="0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avLst/>
              <a:gdLst/>
              <a:ahLst/>
              <a:cxnLst/>
              <a:rect l="0" t="0" r="0" b="0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avLst/>
              <a:gdLst/>
              <a:ahLst/>
              <a:cxnLst/>
              <a:rect l="0" t="0" r="0" b="0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avLst/>
              <a:gdLst/>
              <a:ahLst/>
              <a:cxnLst/>
              <a:rect l="0" t="0" r="0" b="0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avLst/>
              <a:gdLst/>
              <a:ahLst/>
              <a:cxnLst/>
              <a:rect l="0" t="0" r="0" b="0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avLst/>
              <a:gdLst/>
              <a:ahLst/>
              <a:cxnLst/>
              <a:rect l="0" t="0" r="0" b="0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avLst/>
              <a:gdLst/>
              <a:ahLst/>
              <a:cxnLst/>
              <a:rect l="0" t="0" r="0" b="0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avLst/>
              <a:gdLst/>
              <a:ahLst/>
              <a:cxnLst/>
              <a:rect l="0" t="0" r="0" b="0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avLst/>
              <a:gdLst/>
              <a:ahLst/>
              <a:cxnLst/>
              <a:rect l="0" t="0" r="0" b="0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avLst/>
              <a:gdLst/>
              <a:ahLst/>
              <a:cxnLst/>
              <a:rect l="0" t="0" r="0" b="0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1557875" y="3329550"/>
            <a:ext cx="6028199" cy="10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Shape 844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845" name="Shape 845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1131725" y="1773150"/>
            <a:ext cx="3339599" cy="4642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1021" name="Shape 1021"/>
          <p:cNvSpPr txBox="1">
            <a:spLocks noGrp="1"/>
          </p:cNvSpPr>
          <p:nvPr>
            <p:ph type="body" idx="2"/>
          </p:nvPr>
        </p:nvSpPr>
        <p:spPr>
          <a:xfrm>
            <a:off x="4672553" y="1773150"/>
            <a:ext cx="3339599" cy="4642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Shape 1203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1204" name="Shape 1204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78" name="Shape 1378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A0DE-0552-4417-B3F2-21F93F2ECDE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1759-4B31-4113-A110-7AA3BD44EE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12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31750" y="983100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31750" y="1902800"/>
            <a:ext cx="68804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8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>
            <a:spLocks noGrp="1"/>
          </p:cNvSpPr>
          <p:nvPr>
            <p:ph type="ctrTitle"/>
          </p:nvPr>
        </p:nvSpPr>
        <p:spPr>
          <a:xfrm>
            <a:off x="720436" y="1734421"/>
            <a:ext cx="7703127" cy="271288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800" dirty="0" smtClean="0"/>
              <a:t>Plan A Plane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ru-RU" sz="2000" dirty="0" smtClean="0">
                <a:latin typeface="+mn-lt"/>
              </a:rPr>
              <a:t>выполнили Савка Анна и </a:t>
            </a:r>
            <a:r>
              <a:rPr lang="ru-RU" sz="2000" dirty="0" err="1" smtClean="0">
                <a:latin typeface="+mn-lt"/>
              </a:rPr>
              <a:t>Флятау</a:t>
            </a:r>
            <a:r>
              <a:rPr lang="ru-RU" sz="2000" dirty="0" smtClean="0">
                <a:latin typeface="+mn-lt"/>
              </a:rPr>
              <a:t> Вероника</a:t>
            </a:r>
            <a:endParaRPr lang="en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Shape 2015"/>
          <p:cNvSpPr txBox="1">
            <a:spLocks noGrp="1"/>
          </p:cNvSpPr>
          <p:nvPr>
            <p:ph type="title"/>
          </p:nvPr>
        </p:nvSpPr>
        <p:spPr>
          <a:xfrm>
            <a:off x="1056918" y="47315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z="4800" dirty="0" smtClean="0">
                <a:latin typeface="Calibri Light" panose="020F0302020204030204" pitchFamily="34" charset="0"/>
              </a:rPr>
              <a:t>Процесс</a:t>
            </a:r>
            <a:endParaRPr lang="en" sz="4800" dirty="0">
              <a:latin typeface="Calibri Light" panose="020F0302020204030204" pitchFamily="34" charset="0"/>
            </a:endParaRPr>
          </a:p>
        </p:txBody>
      </p:sp>
      <p:sp>
        <p:nvSpPr>
          <p:cNvPr id="2016" name="Shape 2016"/>
          <p:cNvSpPr/>
          <p:nvPr/>
        </p:nvSpPr>
        <p:spPr>
          <a:xfrm>
            <a:off x="317626" y="1505785"/>
            <a:ext cx="1685099" cy="1685099"/>
          </a:xfrm>
          <a:prstGeom prst="ellipse">
            <a:avLst/>
          </a:prstGeom>
          <a:solidFill>
            <a:srgbClr val="F55D4B"/>
          </a:solidFill>
          <a:ln w="9525" cap="flat" cmpd="sng">
            <a:solidFill>
              <a:srgbClr val="2C3E5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API</a:t>
            </a:r>
            <a:endParaRPr lang="en" sz="2400"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17" name="Shape 2017"/>
          <p:cNvSpPr/>
          <p:nvPr/>
        </p:nvSpPr>
        <p:spPr>
          <a:xfrm>
            <a:off x="4990105" y="1505785"/>
            <a:ext cx="1685099" cy="1685099"/>
          </a:xfrm>
          <a:prstGeom prst="ellipse">
            <a:avLst/>
          </a:prstGeom>
          <a:solidFill>
            <a:srgbClr val="F55D4B"/>
          </a:solidFill>
          <a:ln w="9525" cap="flat" cmpd="sng">
            <a:solidFill>
              <a:srgbClr val="2C3E5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Site</a:t>
            </a:r>
            <a:endParaRPr lang="en" sz="2800"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18" name="Shape 2018"/>
          <p:cNvSpPr/>
          <p:nvPr/>
        </p:nvSpPr>
        <p:spPr>
          <a:xfrm>
            <a:off x="2673090" y="1491936"/>
            <a:ext cx="1685099" cy="1685099"/>
          </a:xfrm>
          <a:prstGeom prst="ellipse">
            <a:avLst/>
          </a:prstGeom>
          <a:solidFill>
            <a:srgbClr val="F55D4B"/>
          </a:solidFill>
          <a:ln w="9525" cap="flat" cmpd="sng">
            <a:solidFill>
              <a:srgbClr val="2C3E5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User</a:t>
            </a:r>
            <a:endParaRPr lang="en" sz="2800"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19" name="Shape 2019"/>
          <p:cNvCxnSpPr/>
          <p:nvPr/>
        </p:nvCxnSpPr>
        <p:spPr>
          <a:xfrm>
            <a:off x="2002725" y="2348335"/>
            <a:ext cx="925800" cy="0"/>
          </a:xfrm>
          <a:prstGeom prst="straightConnector1">
            <a:avLst/>
          </a:prstGeom>
          <a:noFill/>
          <a:ln w="9525" cap="flat" cmpd="sng">
            <a:solidFill>
              <a:srgbClr val="2C3E50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020" name="Shape 2020"/>
          <p:cNvCxnSpPr/>
          <p:nvPr/>
        </p:nvCxnSpPr>
        <p:spPr>
          <a:xfrm>
            <a:off x="4319740" y="2334486"/>
            <a:ext cx="925800" cy="0"/>
          </a:xfrm>
          <a:prstGeom prst="straightConnector1">
            <a:avLst/>
          </a:prstGeom>
          <a:noFill/>
          <a:ln w="9525" cap="flat" cmpd="sng">
            <a:solidFill>
              <a:srgbClr val="2C3E50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8" name="Shape 2017"/>
          <p:cNvSpPr/>
          <p:nvPr/>
        </p:nvSpPr>
        <p:spPr>
          <a:xfrm>
            <a:off x="7296163" y="1459163"/>
            <a:ext cx="1685099" cy="1685099"/>
          </a:xfrm>
          <a:prstGeom prst="ellipse">
            <a:avLst/>
          </a:prstGeom>
          <a:solidFill>
            <a:srgbClr val="F55D4B"/>
          </a:solidFill>
          <a:ln w="9525" cap="flat" cmpd="sng">
            <a:solidFill>
              <a:srgbClr val="2C3E5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500" dirty="0" smtClean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Result</a:t>
            </a:r>
            <a:endParaRPr lang="en" sz="2500"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9" name="Shape 2020"/>
          <p:cNvCxnSpPr/>
          <p:nvPr/>
        </p:nvCxnSpPr>
        <p:spPr>
          <a:xfrm>
            <a:off x="6675204" y="2306756"/>
            <a:ext cx="925800" cy="0"/>
          </a:xfrm>
          <a:prstGeom prst="straightConnector1">
            <a:avLst/>
          </a:prstGeom>
          <a:noFill/>
          <a:ln w="9525" cap="flat" cmpd="sng">
            <a:solidFill>
              <a:srgbClr val="2C3E50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10" name="Shape 1848"/>
          <p:cNvSpPr txBox="1">
            <a:spLocks/>
          </p:cNvSpPr>
          <p:nvPr/>
        </p:nvSpPr>
        <p:spPr>
          <a:xfrm>
            <a:off x="111112" y="3394365"/>
            <a:ext cx="1891613" cy="3212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spcBef>
                <a:spcPts val="0"/>
              </a:spcBef>
              <a:buFont typeface="Merriweather"/>
              <a:buNone/>
            </a:pPr>
            <a:r>
              <a:rPr lang="en" sz="1600" dirty="0" smtClean="0"/>
              <a:t>API </a:t>
            </a:r>
            <a:r>
              <a:rPr lang="ru-RU" sz="1600" dirty="0" smtClean="0"/>
              <a:t>предоставляет варианты</a:t>
            </a:r>
            <a:endParaRPr lang="en" sz="1600" dirty="0"/>
          </a:p>
        </p:txBody>
      </p:sp>
      <p:sp>
        <p:nvSpPr>
          <p:cNvPr id="11" name="Shape 1848"/>
          <p:cNvSpPr txBox="1">
            <a:spLocks/>
          </p:cNvSpPr>
          <p:nvPr/>
        </p:nvSpPr>
        <p:spPr>
          <a:xfrm>
            <a:off x="2428127" y="3408221"/>
            <a:ext cx="1891613" cy="3212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spcBef>
                <a:spcPts val="0"/>
              </a:spcBef>
              <a:buFont typeface="Merriweather"/>
              <a:buNone/>
            </a:pPr>
            <a:r>
              <a:rPr lang="ru-RU" sz="1600" dirty="0" smtClean="0"/>
              <a:t>Пользователь выбирает город </a:t>
            </a:r>
            <a:endParaRPr lang="en" sz="1600" dirty="0"/>
          </a:p>
        </p:txBody>
      </p:sp>
      <p:sp>
        <p:nvSpPr>
          <p:cNvPr id="12" name="Shape 1848"/>
          <p:cNvSpPr txBox="1">
            <a:spLocks/>
          </p:cNvSpPr>
          <p:nvPr/>
        </p:nvSpPr>
        <p:spPr>
          <a:xfrm>
            <a:off x="4783591" y="3394365"/>
            <a:ext cx="1891613" cy="3212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spcBef>
                <a:spcPts val="0"/>
              </a:spcBef>
              <a:buFont typeface="Merriweather"/>
              <a:buNone/>
            </a:pPr>
            <a:r>
              <a:rPr lang="ru-RU" sz="1600" dirty="0" smtClean="0"/>
              <a:t>Запрос к сайту с параметрами поиска, который «вытягивает» нужный </a:t>
            </a:r>
            <a:r>
              <a:rPr lang="en-US" sz="1600" dirty="0" smtClean="0"/>
              <a:t>URL </a:t>
            </a:r>
            <a:endParaRPr lang="en" sz="1600" dirty="0"/>
          </a:p>
        </p:txBody>
      </p:sp>
      <p:sp>
        <p:nvSpPr>
          <p:cNvPr id="13" name="Shape 1848"/>
          <p:cNvSpPr txBox="1">
            <a:spLocks/>
          </p:cNvSpPr>
          <p:nvPr/>
        </p:nvSpPr>
        <p:spPr>
          <a:xfrm>
            <a:off x="7100606" y="3408221"/>
            <a:ext cx="1891613" cy="3212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Char char="✖"/>
              <a:defRPr sz="26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18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spcBef>
                <a:spcPts val="0"/>
              </a:spcBef>
              <a:buFont typeface="Merriweather"/>
              <a:buNone/>
            </a:pPr>
            <a:r>
              <a:rPr lang="ru-RU" sz="1600" dirty="0" smtClean="0"/>
              <a:t>Запросы по </a:t>
            </a:r>
            <a:r>
              <a:rPr lang="en-US" sz="1600" dirty="0" smtClean="0"/>
              <a:t>URL</a:t>
            </a:r>
            <a:r>
              <a:rPr lang="ru-RU" sz="1600" dirty="0" smtClean="0"/>
              <a:t> к </a:t>
            </a:r>
            <a:r>
              <a:rPr lang="en-US" sz="1600" dirty="0" smtClean="0"/>
              <a:t>API</a:t>
            </a:r>
            <a:r>
              <a:rPr lang="ru-RU" sz="1600" dirty="0" smtClean="0"/>
              <a:t>, которые каждый раз возвращают текущие результаты поиска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8065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>
            <a:spLocks noGrp="1"/>
          </p:cNvSpPr>
          <p:nvPr>
            <p:ph type="ctrTitle" idx="4294967295"/>
          </p:nvPr>
        </p:nvSpPr>
        <p:spPr>
          <a:xfrm>
            <a:off x="1107007" y="1190312"/>
            <a:ext cx="6763732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z="4800" dirty="0" smtClean="0">
                <a:solidFill>
                  <a:srgbClr val="FFFFFF"/>
                </a:solidFill>
                <a:latin typeface="Calibri Light" panose="020F0302020204030204" pitchFamily="34" charset="0"/>
              </a:rPr>
              <a:t>Спасибо за внимание!</a:t>
            </a:r>
            <a:endParaRPr lang="en" sz="4800" dirty="0">
              <a:solidFill>
                <a:srgbClr val="FFFFFF"/>
              </a:solidFill>
              <a:latin typeface="Calibri Light" panose="020F0302020204030204" pitchFamily="34" charset="0"/>
            </a:endParaRPr>
          </a:p>
        </p:txBody>
      </p:sp>
      <p:sp>
        <p:nvSpPr>
          <p:cNvPr id="2077" name="Shape 2077"/>
          <p:cNvSpPr txBox="1">
            <a:spLocks noGrp="1"/>
          </p:cNvSpPr>
          <p:nvPr>
            <p:ph type="subTitle" idx="4294967295"/>
          </p:nvPr>
        </p:nvSpPr>
        <p:spPr>
          <a:xfrm>
            <a:off x="1190134" y="2636823"/>
            <a:ext cx="6680605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-RU" sz="3600" dirty="0" smtClean="0"/>
              <a:t>У вас остались вопросы</a:t>
            </a:r>
            <a:r>
              <a:rPr lang="en" sz="3600" dirty="0" smtClean="0"/>
              <a:t>?</a:t>
            </a:r>
            <a:endParaRPr lang="en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7872" y="347033"/>
            <a:ext cx="8548255" cy="1454057"/>
          </a:xfrm>
        </p:spPr>
        <p:txBody>
          <a:bodyPr/>
          <a:lstStyle/>
          <a:p>
            <a:pPr algn="l"/>
            <a:r>
              <a:rPr lang="ru-RU" sz="3600" dirty="0" smtClean="0">
                <a:latin typeface="Calibri Light" panose="020F0302020204030204" pitchFamily="34" charset="0"/>
              </a:rPr>
              <a:t/>
            </a:r>
            <a:br>
              <a:rPr lang="ru-RU" sz="3600" dirty="0" smtClean="0">
                <a:latin typeface="Calibri Light" panose="020F0302020204030204" pitchFamily="34" charset="0"/>
              </a:rPr>
            </a:br>
            <a:r>
              <a:rPr lang="ru-RU" sz="3600" dirty="0" smtClean="0">
                <a:latin typeface="Calibri Light" panose="020F0302020204030204" pitchFamily="34" charset="0"/>
              </a:rPr>
              <a:t>Задача: </a:t>
            </a:r>
            <a:r>
              <a:rPr lang="ru-RU" sz="3600" dirty="0" err="1" smtClean="0">
                <a:latin typeface="Calibri Light" panose="020F0302020204030204" pitchFamily="34" charset="0"/>
              </a:rPr>
              <a:t>мониторить</a:t>
            </a:r>
            <a:r>
              <a:rPr lang="ru-RU" sz="3600" dirty="0" smtClean="0">
                <a:latin typeface="Calibri Light" panose="020F0302020204030204" pitchFamily="34" charset="0"/>
              </a:rPr>
              <a:t> цены на авиабилеты</a:t>
            </a:r>
            <a:br>
              <a:rPr lang="ru-RU" sz="3600" dirty="0" smtClean="0">
                <a:latin typeface="Calibri Light" panose="020F0302020204030204" pitchFamily="34" charset="0"/>
              </a:rPr>
            </a:br>
            <a:r>
              <a:rPr lang="ru-RU" sz="3600" dirty="0" smtClean="0">
                <a:latin typeface="Calibri Light" panose="020F0302020204030204" pitchFamily="34" charset="0"/>
              </a:rPr>
              <a:t>Проблема: избыток информации</a:t>
            </a:r>
            <a:br>
              <a:rPr lang="ru-RU" sz="3600" dirty="0" smtClean="0">
                <a:latin typeface="Calibri Light" panose="020F0302020204030204" pitchFamily="34" charset="0"/>
              </a:rPr>
            </a:br>
            <a:r>
              <a:rPr lang="ru-RU" sz="3600" dirty="0" smtClean="0">
                <a:latin typeface="Calibri Light" panose="020F0302020204030204" pitchFamily="34" charset="0"/>
              </a:rPr>
              <a:t>Решение: </a:t>
            </a:r>
            <a:r>
              <a:rPr lang="en-US" sz="3600" dirty="0" smtClean="0">
                <a:latin typeface="Calibri Light" panose="020F0302020204030204" pitchFamily="34" charset="0"/>
              </a:rPr>
              <a:t>Plan A Plane</a:t>
            </a:r>
            <a:endParaRPr lang="ru-RU" sz="3600" dirty="0">
              <a:latin typeface="Calibri Light" panose="020F030202020403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://largo.ru/upload/blog/ab0/spisan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24"/>
            <a:ext cx="9144000" cy="513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>
            <a:spLocks noGrp="1"/>
          </p:cNvSpPr>
          <p:nvPr>
            <p:ph type="title"/>
          </p:nvPr>
        </p:nvSpPr>
        <p:spPr>
          <a:xfrm>
            <a:off x="1131750" y="90187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sz="4400" dirty="0" smtClean="0">
                <a:latin typeface="Calibri Light" panose="020F0302020204030204" pitchFamily="34" charset="0"/>
              </a:rPr>
              <a:t>Основные характеристики</a:t>
            </a:r>
            <a:endParaRPr lang="en" sz="4400" dirty="0">
              <a:latin typeface="Calibri Light" panose="020F0302020204030204" pitchFamily="34" charset="0"/>
            </a:endParaRPr>
          </a:p>
        </p:txBody>
      </p:sp>
      <p:sp>
        <p:nvSpPr>
          <p:cNvPr id="1814" name="Shape 1814"/>
          <p:cNvSpPr txBox="1"/>
          <p:nvPr/>
        </p:nvSpPr>
        <p:spPr>
          <a:xfrm>
            <a:off x="2258290" y="2182944"/>
            <a:ext cx="62384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ru-RU" sz="20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Платформа реализации – </a:t>
            </a:r>
            <a:r>
              <a:rPr lang="en-US" sz="20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telegram</a:t>
            </a:r>
            <a:r>
              <a:rPr lang="ru-RU" sz="2000" dirty="0" smtClean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endParaRPr lang="en" sz="20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5" name="Shape 1815"/>
          <p:cNvSpPr txBox="1"/>
          <p:nvPr/>
        </p:nvSpPr>
        <p:spPr>
          <a:xfrm>
            <a:off x="2445125" y="3513513"/>
            <a:ext cx="6559498" cy="1026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ru-RU" sz="2000" dirty="0" smtClean="0">
                <a:solidFill>
                  <a:srgbClr val="2C3E50"/>
                </a:solidFill>
                <a:latin typeface="Merriweather" panose="020B0604020202020204" charset="-52"/>
                <a:ea typeface="Merriweather"/>
                <a:cs typeface="Merriweather"/>
                <a:sym typeface="Merriweather"/>
              </a:rPr>
              <a:t>Язык – </a:t>
            </a:r>
            <a:r>
              <a:rPr lang="en-US" sz="2000" dirty="0" smtClean="0">
                <a:solidFill>
                  <a:srgbClr val="2C3E50"/>
                </a:solidFill>
                <a:latin typeface="Merriweather" panose="020B0604020202020204" charset="-52"/>
                <a:ea typeface="Merriweather"/>
                <a:cs typeface="Merriweather"/>
                <a:sym typeface="Merriweather"/>
              </a:rPr>
              <a:t>python</a:t>
            </a:r>
            <a:r>
              <a:rPr lang="ru-RU" sz="2000" dirty="0" smtClean="0">
                <a:solidFill>
                  <a:srgbClr val="2C3E50"/>
                </a:solidFill>
                <a:latin typeface="Merriweather" panose="020B0604020202020204" charset="-52"/>
                <a:ea typeface="Merriweather"/>
                <a:cs typeface="Merriweather"/>
                <a:sym typeface="Merriweather"/>
              </a:rPr>
              <a:t>. </a:t>
            </a:r>
            <a:endParaRPr lang="en" sz="2000" dirty="0">
              <a:solidFill>
                <a:srgbClr val="2C3E50"/>
              </a:solidFill>
              <a:latin typeface="Merriweather" panose="020B0604020202020204" charset="-52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7" name="Shape 1817"/>
          <p:cNvSpPr txBox="1"/>
          <p:nvPr/>
        </p:nvSpPr>
        <p:spPr>
          <a:xfrm>
            <a:off x="2445125" y="8809299"/>
            <a:ext cx="11362961" cy="10976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74" name="Picture 2" descr="телеграмм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39" y="2182944"/>
            <a:ext cx="860507" cy="8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mage.flaticon.com/icons/png/128/28/288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50" y="3513514"/>
            <a:ext cx="1026208" cy="102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2"/>
          <p:cNvSpPr txBox="1">
            <a:spLocks/>
          </p:cNvSpPr>
          <p:nvPr/>
        </p:nvSpPr>
        <p:spPr>
          <a:xfrm>
            <a:off x="1334502" y="-148036"/>
            <a:ext cx="6555913" cy="110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ru-RU" sz="6000" b="0" dirty="0" smtClean="0">
                <a:latin typeface="Calibri Light" panose="020F0302020204030204" pitchFamily="34" charset="0"/>
              </a:rPr>
              <a:t>Как это работает?</a:t>
            </a:r>
            <a:endParaRPr lang="en" sz="6000" b="0" dirty="0">
              <a:latin typeface="Calibri Light" panose="020F0302020204030204" pitchFamily="34" charset="0"/>
            </a:endParaRPr>
          </a:p>
        </p:txBody>
      </p:sp>
      <p:sp>
        <p:nvSpPr>
          <p:cNvPr id="8" name="Shape 2049"/>
          <p:cNvSpPr/>
          <p:nvPr/>
        </p:nvSpPr>
        <p:spPr>
          <a:xfrm>
            <a:off x="1181183" y="848806"/>
            <a:ext cx="3030599" cy="59713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92" y="1330037"/>
            <a:ext cx="2684180" cy="4771876"/>
          </a:xfrm>
          <a:prstGeom prst="rect">
            <a:avLst/>
          </a:prstGeom>
        </p:spPr>
      </p:pic>
      <p:sp>
        <p:nvSpPr>
          <p:cNvPr id="10" name="Shape 2049"/>
          <p:cNvSpPr/>
          <p:nvPr/>
        </p:nvSpPr>
        <p:spPr>
          <a:xfrm>
            <a:off x="4859816" y="848805"/>
            <a:ext cx="3030599" cy="59713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08" y="1330037"/>
            <a:ext cx="2702688" cy="48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>
            <a:spLocks noGrp="1"/>
          </p:cNvSpPr>
          <p:nvPr>
            <p:ph type="ctrTitle" idx="4294967295"/>
          </p:nvPr>
        </p:nvSpPr>
        <p:spPr>
          <a:xfrm>
            <a:off x="1011382" y="0"/>
            <a:ext cx="7056866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-RU" sz="4800" b="0" dirty="0" smtClean="0">
                <a:latin typeface="Calibri Light" panose="020F0302020204030204" pitchFamily="34" charset="0"/>
              </a:rPr>
              <a:t>Дополнительные функции</a:t>
            </a:r>
            <a:endParaRPr lang="en" sz="4800" b="0" dirty="0">
              <a:latin typeface="Calibri Light" panose="020F0302020204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89" y="1478073"/>
            <a:ext cx="2956484" cy="4431156"/>
          </a:xfrm>
          <a:prstGeom prst="rect">
            <a:avLst/>
          </a:prstGeom>
        </p:spPr>
      </p:pic>
      <p:sp>
        <p:nvSpPr>
          <p:cNvPr id="15" name="Shape 2049"/>
          <p:cNvSpPr/>
          <p:nvPr/>
        </p:nvSpPr>
        <p:spPr>
          <a:xfrm>
            <a:off x="2774455" y="983673"/>
            <a:ext cx="3238418" cy="5588508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-RU" dirty="0" smtClean="0">
                <a:latin typeface="Calibri Light" panose="020F0302020204030204" pitchFamily="34" charset="0"/>
              </a:rPr>
              <a:t>Как все устроено</a:t>
            </a:r>
            <a:endParaRPr lang="en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37"/>
            <a:ext cx="9151554" cy="48906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0945"/>
            <a:ext cx="7518080" cy="27570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22" y="4850256"/>
            <a:ext cx="7578870" cy="1997051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817418" y="5001492"/>
            <a:ext cx="1634404" cy="25630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3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Shape 1847"/>
          <p:cNvSpPr txBox="1">
            <a:spLocks noGrp="1"/>
          </p:cNvSpPr>
          <p:nvPr>
            <p:ph type="ctrTitle" idx="4294967295"/>
          </p:nvPr>
        </p:nvSpPr>
        <p:spPr>
          <a:xfrm>
            <a:off x="1374150" y="3258850"/>
            <a:ext cx="6395700" cy="12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</a:p>
        </p:txBody>
      </p:sp>
      <p:sp>
        <p:nvSpPr>
          <p:cNvPr id="1848" name="Shape 1848"/>
          <p:cNvSpPr txBox="1">
            <a:spLocks noGrp="1"/>
          </p:cNvSpPr>
          <p:nvPr>
            <p:ph type="subTitle" idx="4294967295"/>
          </p:nvPr>
        </p:nvSpPr>
        <p:spPr>
          <a:xfrm>
            <a:off x="1152478" y="4375563"/>
            <a:ext cx="6395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200" dirty="0" smtClean="0"/>
              <a:t> </a:t>
            </a:r>
            <a:r>
              <a:rPr lang="en-US" sz="3200" dirty="0" smtClean="0"/>
              <a:t>– </a:t>
            </a:r>
            <a:r>
              <a:rPr lang="ru-RU" sz="3200" dirty="0" smtClean="0"/>
              <a:t> </a:t>
            </a:r>
            <a:r>
              <a:rPr lang="en-US" sz="3200" dirty="0" smtClean="0"/>
              <a:t>avia.yandex.ru</a:t>
            </a:r>
            <a:endParaRPr lang="en" sz="3200" dirty="0"/>
          </a:p>
        </p:txBody>
      </p:sp>
      <p:sp>
        <p:nvSpPr>
          <p:cNvPr id="1849" name="Shape 1849"/>
          <p:cNvSpPr/>
          <p:nvPr/>
        </p:nvSpPr>
        <p:spPr>
          <a:xfrm>
            <a:off x="3213452" y="703601"/>
            <a:ext cx="2728141" cy="2522752"/>
          </a:xfrm>
          <a:custGeom>
            <a:avLst/>
            <a:gdLst/>
            <a:ahLst/>
            <a:cxnLst/>
            <a:rect l="0" t="0" r="0" b="0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7"/>
                  <a:pt x="19269" y="13072"/>
                </a:cubicBezTo>
                <a:cubicBezTo>
                  <a:pt x="7809" y="22363"/>
                  <a:pt x="-450" y="41691"/>
                  <a:pt x="5574" y="55159"/>
                </a:cubicBezTo>
                <a:cubicBezTo>
                  <a:pt x="12934" y="71613"/>
                  <a:pt x="33988" y="83483"/>
                  <a:pt x="52004" y="82883"/>
                </a:cubicBezTo>
                <a:cubicBezTo>
                  <a:pt x="62654" y="82528"/>
                  <a:pt x="75554" y="78169"/>
                  <a:pt x="80730" y="68854"/>
                </a:cubicBezTo>
                <a:cubicBezTo>
                  <a:pt x="89351" y="53334"/>
                  <a:pt x="86569" y="30516"/>
                  <a:pt x="76722" y="15744"/>
                </a:cubicBezTo>
                <a:cubicBezTo>
                  <a:pt x="69002" y="4163"/>
                  <a:pt x="51060" y="-2643"/>
                  <a:pt x="37641" y="1047"/>
                </a:cubicBezTo>
                <a:cubicBezTo>
                  <a:pt x="22584" y="5187"/>
                  <a:pt x="4685" y="14957"/>
                  <a:pt x="898" y="30107"/>
                </a:cubicBezTo>
                <a:cubicBezTo>
                  <a:pt x="-3402" y="47307"/>
                  <a:pt x="8933" y="71200"/>
                  <a:pt x="25616" y="77205"/>
                </a:cubicBezTo>
                <a:cubicBezTo>
                  <a:pt x="45695" y="84432"/>
                  <a:pt x="76756" y="77025"/>
                  <a:pt x="86743" y="58165"/>
                </a:cubicBezTo>
                <a:cubicBezTo>
                  <a:pt x="93824" y="44791"/>
                  <a:pt x="86931" y="25485"/>
                  <a:pt x="77390" y="13740"/>
                </a:cubicBezTo>
                <a:cubicBezTo>
                  <a:pt x="74162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850" name="Shape 1850"/>
          <p:cNvSpPr/>
          <p:nvPr/>
        </p:nvSpPr>
        <p:spPr>
          <a:xfrm>
            <a:off x="4014779" y="1296298"/>
            <a:ext cx="1114426" cy="133735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7"/>
            <a:ext cx="9144000" cy="46255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8090"/>
            <a:ext cx="9143999" cy="36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5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74</Words>
  <Application>Microsoft Office PowerPoint</Application>
  <PresentationFormat>Экран (4:3)</PresentationFormat>
  <Paragraphs>21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Merriweather</vt:lpstr>
      <vt:lpstr>Calibri Light</vt:lpstr>
      <vt:lpstr>Amatic SC</vt:lpstr>
      <vt:lpstr>Nathaniel template</vt:lpstr>
      <vt:lpstr>Plan A Plane выполнили Савка Анна и Флятау Вероника</vt:lpstr>
      <vt:lpstr> Задача: мониторить цены на авиабилеты Проблема: избыток информации Решение: Plan A Plane</vt:lpstr>
      <vt:lpstr>Основные характеристики</vt:lpstr>
      <vt:lpstr>Презентация PowerPoint</vt:lpstr>
      <vt:lpstr>Дополнительные функции</vt:lpstr>
      <vt:lpstr>Как все устроено</vt:lpstr>
      <vt:lpstr>Презентация PowerPoint</vt:lpstr>
      <vt:lpstr>BIG CONCEPT</vt:lpstr>
      <vt:lpstr>Презентация PowerPoint</vt:lpstr>
      <vt:lpstr>Процесс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A Plane</dc:title>
  <dc:creator>Пользователь</dc:creator>
  <cp:lastModifiedBy>Пользователь</cp:lastModifiedBy>
  <cp:revision>22</cp:revision>
  <dcterms:modified xsi:type="dcterms:W3CDTF">2017-12-17T18:41:32Z</dcterms:modified>
</cp:coreProperties>
</file>